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6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7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8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0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1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2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Text Box 2"/>
          <p:cNvSpPr txBox="1"/>
          <p:nvPr/>
        </p:nvSpPr>
        <p:spPr>
          <a:xfrm>
            <a:off x="2789555" y="1773555"/>
            <a:ext cx="37719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en-GB" sz="3600">
                <a:latin typeface="Times New Roman" panose="02020603050405020304" charset="0"/>
                <a:cs typeface="Times New Roman" panose="02020603050405020304" charset="0"/>
              </a:rPr>
              <a:t>Module - 3</a:t>
            </a:r>
            <a:endParaRPr lang="en-US" altLang="en-GB" sz="360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13510" y="3091815"/>
            <a:ext cx="6523355" cy="67373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10-Unit-3-Harmony-in-the-family-and-society-10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11-Unit-3-Harmony-in-the-family-and-society-11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12-Unit-3-Harmony-in-the-family-and-society-12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13-Unit-3-Harmony-in-the-family-and-society-13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14-Unit-3-Harmony-in-the-family-and-society-14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15-Unit-3-Harmony-in-the-family-and-society-15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16-Unit-3-Harmony-in-the-family-and-society-16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17-Unit-3-Harmony-in-the-family-and-society-17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18-Unit-3-Harmony-in-the-family-and-society-18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19-Unit-3-Harmony-in-the-family-and-society-19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02-Unit-3-Harmony-in-the-family-and-society-2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20-Unit-3-Harmony-in-the-family-and-society-20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21-Unit-3-Harmony-in-the-family-and-society-21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22-Unit-3-Harmony-in-the-family-and-society-22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23-Unit-3-Harmony-in-the-family-and-society-23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03-Unit-3-Harmony-in-the-family-and-society-3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04-Unit-3-Harmony-in-the-family-and-society-4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05-Unit-3-Harmony-in-the-family-and-society-5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06-Unit-3-Harmony-in-the-family-and-society-6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07-Unit-3-Harmony-in-the-family-and-society-7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08-Unit-3-Harmony-in-the-family-and-society-8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Picture 1" descr="09-Unit-3-Harmony-in-the-family-and-society-9-638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</Words>
  <Application>WPS Presentation</Application>
  <PresentationFormat>On-screen Show (4:3)</PresentationFormat>
  <Paragraphs>2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2" baseType="lpstr">
      <vt:lpstr>Arial</vt:lpstr>
      <vt:lpstr>SimSun</vt:lpstr>
      <vt:lpstr>Wingdings</vt:lpstr>
      <vt:lpstr>Arial</vt:lpstr>
      <vt:lpstr>Microsoft YaHei</vt:lpstr>
      <vt:lpstr>Arial Unicode MS</vt:lpstr>
      <vt:lpstr>Calibri</vt:lpstr>
      <vt:lpstr>Times New Roman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Susheelamma Kh</cp:lastModifiedBy>
  <cp:revision>2</cp:revision>
  <dcterms:created xsi:type="dcterms:W3CDTF">2013-01-27T09:14:00Z</dcterms:created>
  <dcterms:modified xsi:type="dcterms:W3CDTF">2026-02-03T05:43:31Z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912F40BC706D46FC860C46F168BFE55E_12</vt:lpwstr>
  </property>
  <property fmtid="{D5CDD505-2E9C-101B-9397-08002B2CF9AE}" pid="3" name="KSOProductBuildVer">
    <vt:lpwstr>2057-12.2.0.23196</vt:lpwstr>
  </property>
</Properties>
</file>